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63" r:id="rId11"/>
    <p:sldId id="349" r:id="rId12"/>
    <p:sldId id="339" r:id="rId13"/>
    <p:sldId id="358" r:id="rId14"/>
    <p:sldId id="352" r:id="rId15"/>
    <p:sldId id="345" r:id="rId16"/>
    <p:sldId id="337" r:id="rId17"/>
    <p:sldId id="346" r:id="rId18"/>
    <p:sldId id="360" r:id="rId19"/>
    <p:sldId id="359" r:id="rId20"/>
    <p:sldId id="361" r:id="rId21"/>
    <p:sldId id="356" r:id="rId22"/>
    <p:sldId id="362" r:id="rId23"/>
    <p:sldId id="330" r:id="rId24"/>
    <p:sldId id="332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7" autoAdjust="0"/>
    <p:restoredTop sz="94660"/>
  </p:normalViewPr>
  <p:slideViewPr>
    <p:cSldViewPr snapToGrid="0">
      <p:cViewPr>
        <p:scale>
          <a:sx n="100" d="100"/>
          <a:sy n="100" d="100"/>
        </p:scale>
        <p:origin x="894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08.05.2024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08/05/2024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9.tiff"/><Relationship Id="rId7" Type="http://schemas.openxmlformats.org/officeDocument/2006/relationships/image" Target="../media/image52.png"/><Relationship Id="rId12" Type="http://schemas.microsoft.com/office/2007/relationships/hdphoto" Target="../media/hdphoto5.wdp"/><Relationship Id="rId17" Type="http://schemas.openxmlformats.org/officeDocument/2006/relationships/image" Target="../media/image59.svg"/><Relationship Id="rId2" Type="http://schemas.openxmlformats.org/officeDocument/2006/relationships/image" Target="../media/image48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10" Type="http://schemas.microsoft.com/office/2007/relationships/hdphoto" Target="../media/hdphoto4.wdp"/><Relationship Id="rId19" Type="http://schemas.openxmlformats.org/officeDocument/2006/relationships/image" Target="../media/image61.svg"/><Relationship Id="rId4" Type="http://schemas.openxmlformats.org/officeDocument/2006/relationships/image" Target="../media/image50.tiff"/><Relationship Id="rId9" Type="http://schemas.openxmlformats.org/officeDocument/2006/relationships/image" Target="../media/image53.pn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sv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4.svg"/><Relationship Id="rId21" Type="http://schemas.openxmlformats.org/officeDocument/2006/relationships/image" Target="../media/image102.svg"/><Relationship Id="rId7" Type="http://schemas.openxmlformats.org/officeDocument/2006/relationships/image" Target="../media/image88.svg"/><Relationship Id="rId12" Type="http://schemas.openxmlformats.org/officeDocument/2006/relationships/image" Target="../media/image93.png"/><Relationship Id="rId17" Type="http://schemas.openxmlformats.org/officeDocument/2006/relationships/image" Target="../media/image98.svg"/><Relationship Id="rId25" Type="http://schemas.openxmlformats.org/officeDocument/2006/relationships/image" Target="../media/image106.sv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1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svg"/><Relationship Id="rId24" Type="http://schemas.openxmlformats.org/officeDocument/2006/relationships/image" Target="../media/image105.png"/><Relationship Id="rId5" Type="http://schemas.openxmlformats.org/officeDocument/2006/relationships/image" Target="../media/image86.svg"/><Relationship Id="rId15" Type="http://schemas.openxmlformats.org/officeDocument/2006/relationships/image" Target="../media/image96.svg"/><Relationship Id="rId23" Type="http://schemas.openxmlformats.org/officeDocument/2006/relationships/image" Target="../media/image104.sv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svg"/><Relationship Id="rId31" Type="http://schemas.openxmlformats.org/officeDocument/2006/relationships/image" Target="../media/image112.svg"/><Relationship Id="rId4" Type="http://schemas.openxmlformats.org/officeDocument/2006/relationships/image" Target="../media/image85.png"/><Relationship Id="rId9" Type="http://schemas.openxmlformats.org/officeDocument/2006/relationships/image" Target="../media/image90.sv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svg"/><Relationship Id="rId30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13" Type="http://schemas.openxmlformats.org/officeDocument/2006/relationships/image" Target="../media/image124.png"/><Relationship Id="rId18" Type="http://schemas.openxmlformats.org/officeDocument/2006/relationships/image" Target="../media/image129.sv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17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27.svg"/><Relationship Id="rId20" Type="http://schemas.openxmlformats.org/officeDocument/2006/relationships/image" Target="../media/image1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sv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svg"/><Relationship Id="rId19" Type="http://schemas.openxmlformats.org/officeDocument/2006/relationships/image" Target="../media/image130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sv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50.tiff"/><Relationship Id="rId18" Type="http://schemas.openxmlformats.org/officeDocument/2006/relationships/image" Target="../media/image53.png"/><Relationship Id="rId3" Type="http://schemas.openxmlformats.org/officeDocument/2006/relationships/image" Target="../media/image146.png"/><Relationship Id="rId21" Type="http://schemas.microsoft.com/office/2007/relationships/hdphoto" Target="../media/hdphoto5.wdp"/><Relationship Id="rId7" Type="http://schemas.openxmlformats.org/officeDocument/2006/relationships/image" Target="../media/image141.svg"/><Relationship Id="rId12" Type="http://schemas.openxmlformats.org/officeDocument/2006/relationships/image" Target="../media/image49.tiff"/><Relationship Id="rId17" Type="http://schemas.microsoft.com/office/2007/relationships/hdphoto" Target="../media/hdphoto3.wdp"/><Relationship Id="rId2" Type="http://schemas.openxmlformats.org/officeDocument/2006/relationships/image" Target="../media/image145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53.emf"/><Relationship Id="rId24" Type="http://schemas.openxmlformats.org/officeDocument/2006/relationships/image" Target="../media/image57.png"/><Relationship Id="rId5" Type="http://schemas.openxmlformats.org/officeDocument/2006/relationships/image" Target="../media/image148.png"/><Relationship Id="rId15" Type="http://schemas.microsoft.com/office/2007/relationships/hdphoto" Target="../media/hdphoto2.wdp"/><Relationship Id="rId23" Type="http://schemas.openxmlformats.org/officeDocument/2006/relationships/image" Target="../media/image56.png"/><Relationship Id="rId10" Type="http://schemas.openxmlformats.org/officeDocument/2006/relationships/image" Target="../media/image48.png"/><Relationship Id="rId19" Type="http://schemas.microsoft.com/office/2007/relationships/hdphoto" Target="../media/hdphoto4.wdp"/><Relationship Id="rId4" Type="http://schemas.openxmlformats.org/officeDocument/2006/relationships/image" Target="../media/image147.png"/><Relationship Id="rId9" Type="http://schemas.openxmlformats.org/officeDocument/2006/relationships/image" Target="../media/image152.svg"/><Relationship Id="rId14" Type="http://schemas.openxmlformats.org/officeDocument/2006/relationships/image" Target="../media/image51.png"/><Relationship Id="rId2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1F7460-422A-FE52-3560-DDC964212976}"/>
              </a:ext>
            </a:extLst>
          </p:cNvPr>
          <p:cNvGrpSpPr/>
          <p:nvPr/>
        </p:nvGrpSpPr>
        <p:grpSpPr>
          <a:xfrm>
            <a:off x="78105" y="0"/>
            <a:ext cx="6575733" cy="944880"/>
            <a:chOff x="0" y="0"/>
            <a:chExt cx="6575733" cy="94488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66C268E-E3BD-05FC-78D0-7467C46DA63B}"/>
                </a:ext>
              </a:extLst>
            </p:cNvPr>
            <p:cNvSpPr/>
            <p:nvPr/>
          </p:nvSpPr>
          <p:spPr>
            <a:xfrm>
              <a:off x="0" y="0"/>
              <a:ext cx="6575733" cy="944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68803" y="303775"/>
              <a:ext cx="1299549" cy="567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316015" y="8657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07" y="30076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840726" y="297184"/>
              <a:ext cx="2023735" cy="582991"/>
            </a:xfrm>
            <a:prstGeom prst="rect">
              <a:avLst/>
            </a:prstGeom>
            <a:noFill/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505119" y="30008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721471" y="33007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919237" y="34886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87600" y="29990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99" y="23527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99985" y="8657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73181" y="8657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39" y="36435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91" y="36703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321467" y="29945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673" y="36703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936358" y="25597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61855" y="8657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26" y="23527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402791" y="19116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71757" y="47978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853" y="23527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426533" y="48865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127062" y="38092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28" y="23527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459417" y="325865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2F86F2-CB77-8A05-7006-A45C1425CA9D}"/>
              </a:ext>
            </a:extLst>
          </p:cNvPr>
          <p:cNvGrpSpPr/>
          <p:nvPr/>
        </p:nvGrpSpPr>
        <p:grpSpPr>
          <a:xfrm>
            <a:off x="-525" y="-34595"/>
            <a:ext cx="6731421" cy="4241931"/>
            <a:chOff x="-525" y="-34595"/>
            <a:chExt cx="6731421" cy="424193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F386EE8-AF8D-FDD9-38D2-92D404441406}"/>
                </a:ext>
              </a:extLst>
            </p:cNvPr>
            <p:cNvSpPr/>
            <p:nvPr/>
          </p:nvSpPr>
          <p:spPr>
            <a:xfrm>
              <a:off x="-525" y="24534"/>
              <a:ext cx="6729047" cy="4182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73899" y="3112509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8388" y="-34595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18817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39063" y="107045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39062" y="1346025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93260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667" y="3142350"/>
              <a:ext cx="1467194" cy="97590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69368" y="1612425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69239" y="187293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92756" y="885994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13" t="18712" r="18360" b="23541"/>
            <a:stretch/>
          </p:blipFill>
          <p:spPr>
            <a:xfrm>
              <a:off x="133845" y="352227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87" t="20514" r="15602" b="21740"/>
            <a:stretch/>
          </p:blipFill>
          <p:spPr>
            <a:xfrm>
              <a:off x="133446" y="1765671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44776" y="347518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55087" y="1769049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46011" y="919600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57557" y="2318130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703787" y="16374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703787" y="744104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99810" y="159375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714098" y="215332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30281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14762" y="1404910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413331" y="3105816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63999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0859" y="3135543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109" y="3691155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77109" y="3690301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33219" y="3868732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59"/>
            <a:stretch/>
          </p:blipFill>
          <p:spPr>
            <a:xfrm>
              <a:off x="3509929" y="3121176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2124" y="3116057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350" y="3686606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40350" y="370237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96460" y="3864183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4004558" y="3961852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38067" y="3968805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620671" y="3969551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48435" y="3976504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79066" y="3215586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511382" y="3171447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07F613-8F0E-8EE5-13BD-10280A017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7253"/>
            <a:stretch/>
          </p:blipFill>
          <p:spPr>
            <a:xfrm>
              <a:off x="3301896" y="1625314"/>
              <a:ext cx="3429000" cy="1497527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B2B8A8-D2D7-4860-13B1-618D00FDF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10579" r="48654"/>
            <a:stretch/>
          </p:blipFill>
          <p:spPr>
            <a:xfrm>
              <a:off x="3209404" y="103104"/>
              <a:ext cx="1722759" cy="1618296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4090DF3-2EAE-0167-E9A8-BAECB4083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48225" t="9255" r="1533" b="1324"/>
            <a:stretch/>
          </p:blipFill>
          <p:spPr>
            <a:xfrm>
              <a:off x="4921252" y="104176"/>
              <a:ext cx="1722759" cy="1618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17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10CCBC-BF5A-058E-F291-94BD9AF92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569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68858-867A-DEE0-1B6D-2BC393560F1B}"/>
              </a:ext>
            </a:extLst>
          </p:cNvPr>
          <p:cNvSpPr/>
          <p:nvPr/>
        </p:nvSpPr>
        <p:spPr>
          <a:xfrm>
            <a:off x="8623950" y="2409825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7834C-C401-2E78-1586-D0E2FF2760BB}"/>
              </a:ext>
            </a:extLst>
          </p:cNvPr>
          <p:cNvGrpSpPr/>
          <p:nvPr/>
        </p:nvGrpSpPr>
        <p:grpSpPr>
          <a:xfrm>
            <a:off x="-1" y="0"/>
            <a:ext cx="6516000" cy="2022166"/>
            <a:chOff x="-1" y="0"/>
            <a:chExt cx="6516000" cy="20221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71189C-CC87-B2D2-021C-67095273C304}"/>
                </a:ext>
              </a:extLst>
            </p:cNvPr>
            <p:cNvSpPr/>
            <p:nvPr/>
          </p:nvSpPr>
          <p:spPr>
            <a:xfrm>
              <a:off x="-1" y="0"/>
              <a:ext cx="6516000" cy="202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4DCBD8-BB3F-C314-9C3E-A5F3A2420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6" t="16721" r="40663" b="37855"/>
            <a:stretch/>
          </p:blipFill>
          <p:spPr>
            <a:xfrm>
              <a:off x="1947495" y="0"/>
              <a:ext cx="3128759" cy="202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7AD1D47-37BD-C444-070D-B6A630C51C10}"/>
              </a:ext>
            </a:extLst>
          </p:cNvPr>
          <p:cNvGrpSpPr/>
          <p:nvPr/>
        </p:nvGrpSpPr>
        <p:grpSpPr>
          <a:xfrm>
            <a:off x="-1" y="0"/>
            <a:ext cx="6505576" cy="9541977"/>
            <a:chOff x="-1" y="0"/>
            <a:chExt cx="6505576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F4BA826-D8A0-AC88-3B58-98D7FD66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0" y="1729"/>
              <a:ext cx="6505575" cy="433387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9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158671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68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24091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0" y="0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8915892-5CAA-B349-7269-AC3013674407}"/>
              </a:ext>
            </a:extLst>
          </p:cNvPr>
          <p:cNvGrpSpPr/>
          <p:nvPr/>
        </p:nvGrpSpPr>
        <p:grpSpPr>
          <a:xfrm>
            <a:off x="0" y="55323"/>
            <a:ext cx="6657976" cy="1834242"/>
            <a:chOff x="-1" y="142759"/>
            <a:chExt cx="6657976" cy="18342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1" y="142759"/>
              <a:ext cx="6657974" cy="1834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0" y="196167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1" y="217526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6" y="404394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142759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2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7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7" y="623773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2" y="638438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659</Words>
  <Application>Microsoft Office PowerPoint</Application>
  <PresentationFormat>Widescreen</PresentationFormat>
  <Paragraphs>225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189</cp:revision>
  <cp:lastPrinted>2023-11-09T13:29:29Z</cp:lastPrinted>
  <dcterms:created xsi:type="dcterms:W3CDTF">2022-10-03T09:22:01Z</dcterms:created>
  <dcterms:modified xsi:type="dcterms:W3CDTF">2024-05-08T18:55:10Z</dcterms:modified>
</cp:coreProperties>
</file>